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2" r:id="rId2"/>
    <p:sldId id="327" r:id="rId3"/>
    <p:sldId id="331" r:id="rId4"/>
    <p:sldId id="332" r:id="rId5"/>
    <p:sldId id="333" r:id="rId6"/>
    <p:sldId id="334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986" autoAdjust="0"/>
  </p:normalViewPr>
  <p:slideViewPr>
    <p:cSldViewPr snapToObjects="1">
      <p:cViewPr>
        <p:scale>
          <a:sx n="66" d="100"/>
          <a:sy n="66" d="100"/>
        </p:scale>
        <p:origin x="-1482" y="-240"/>
      </p:cViewPr>
      <p:guideLst>
        <p:guide orient="horz" pos="278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6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438400" y="3936994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1</a:t>
            </a:r>
            <a:r>
              <a:rPr lang="nl-NL" sz="2400" b="1" dirty="0" smtClean="0">
                <a:latin typeface="Arial Black" pitchFamily="34" charset="0"/>
              </a:rPr>
              <a:t> VMBO BK </a:t>
            </a:r>
            <a:r>
              <a:rPr lang="nl-NL" sz="2400" b="1" dirty="0">
                <a:latin typeface="Arial Black" pitchFamily="34" charset="0"/>
              </a:rPr>
              <a:t>deel 2</a:t>
            </a:r>
            <a:endParaRPr lang="nl-NL" sz="2400" b="1" dirty="0" smtClean="0"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latin typeface="Arial Black" pitchFamily="34" charset="0"/>
              </a:rPr>
              <a:t>6.2 </a:t>
            </a:r>
            <a:r>
              <a:rPr lang="nl-NL" sz="2400" dirty="0" smtClean="0">
                <a:latin typeface="+mn-lt"/>
              </a:rPr>
              <a:t>Regelmatige toename of afname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Regelmatige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toename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of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afname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Regelmatige toename of afname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00" y="3610356"/>
            <a:ext cx="6163356" cy="161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75" y="5105400"/>
            <a:ext cx="6404605" cy="161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768" y="112901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378768" y="1625946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a</a:t>
            </a:r>
            <a:r>
              <a:rPr lang="nl-NL" sz="2400" dirty="0"/>
              <a:t> Welke tabel heeft </a:t>
            </a:r>
            <a:r>
              <a:rPr lang="nl-NL" sz="2400" dirty="0" smtClean="0"/>
              <a:t>een regelmatige </a:t>
            </a:r>
            <a:r>
              <a:rPr lang="nl-NL" sz="2400" dirty="0"/>
              <a:t>afname?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8768" y="2144566"/>
            <a:ext cx="9662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/>
              <a:t>Aanpak</a:t>
            </a:r>
            <a:endParaRPr lang="en-US" sz="2400" i="1" dirty="0"/>
          </a:p>
          <a:p>
            <a:r>
              <a:rPr lang="nl-NL" sz="2400" b="1" dirty="0"/>
              <a:t>• </a:t>
            </a:r>
            <a:r>
              <a:rPr lang="nl-NL" sz="2400" dirty="0"/>
              <a:t>Controleer of er boven in de tabel steeds hetzelfde bijkomt.</a:t>
            </a:r>
          </a:p>
          <a:p>
            <a:r>
              <a:rPr lang="nl-NL" sz="2400" b="1" dirty="0"/>
              <a:t>• </a:t>
            </a:r>
            <a:r>
              <a:rPr lang="nl-NL" sz="2400" dirty="0"/>
              <a:t>Controleer of er onder in de tabel steeds hetzelfde afgaat.</a:t>
            </a:r>
            <a:endParaRPr lang="en-US" sz="2400" dirty="0"/>
          </a:p>
        </p:txBody>
      </p:sp>
      <p:grpSp>
        <p:nvGrpSpPr>
          <p:cNvPr id="15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6" name="Isosceles Triangle 1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7" name="Isosceles Triangle 1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8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1" grpId="0" build="p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Regelmatige toename of afname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4" y="4308411"/>
            <a:ext cx="6163356" cy="161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768" y="112901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378768" y="1625946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a</a:t>
            </a:r>
            <a:r>
              <a:rPr lang="nl-NL" sz="2400" dirty="0"/>
              <a:t> Welke tabel heeft </a:t>
            </a:r>
            <a:r>
              <a:rPr lang="nl-NL" sz="2400" dirty="0" smtClean="0"/>
              <a:t>een regelmatige </a:t>
            </a:r>
            <a:r>
              <a:rPr lang="nl-NL" sz="2400" dirty="0"/>
              <a:t>afname?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8768" y="2144566"/>
            <a:ext cx="9662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/>
              <a:t>Aanpak</a:t>
            </a:r>
            <a:endParaRPr lang="en-US" sz="2400" i="1" dirty="0"/>
          </a:p>
          <a:p>
            <a:r>
              <a:rPr lang="nl-NL" sz="2400" b="1" dirty="0"/>
              <a:t>• </a:t>
            </a:r>
            <a:r>
              <a:rPr lang="nl-NL" sz="2400" dirty="0"/>
              <a:t>Controleer of er boven in de tabel steeds hetzelfde bijkomt.</a:t>
            </a:r>
          </a:p>
          <a:p>
            <a:r>
              <a:rPr lang="nl-NL" sz="2400" b="1" dirty="0"/>
              <a:t>• </a:t>
            </a:r>
            <a:r>
              <a:rPr lang="nl-NL" sz="2400" dirty="0"/>
              <a:t>Controleer of er onder in de tabel steeds hetzelfde afgaat.</a:t>
            </a:r>
            <a:endParaRPr lang="en-US" sz="2400" dirty="0"/>
          </a:p>
        </p:txBody>
      </p:sp>
      <p:grpSp>
        <p:nvGrpSpPr>
          <p:cNvPr id="12" name="Boog 1 onder"/>
          <p:cNvGrpSpPr/>
          <p:nvPr/>
        </p:nvGrpSpPr>
        <p:grpSpPr>
          <a:xfrm>
            <a:off x="3256146" y="5794591"/>
            <a:ext cx="682006" cy="770309"/>
            <a:chOff x="3786659" y="5166484"/>
            <a:chExt cx="1141131" cy="695674"/>
          </a:xfrm>
        </p:grpSpPr>
        <p:sp>
          <p:nvSpPr>
            <p:cNvPr id="13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14" name="Tekst"/>
            <p:cNvSpPr txBox="1"/>
            <p:nvPr/>
          </p:nvSpPr>
          <p:spPr>
            <a:xfrm>
              <a:off x="3845945" y="5445224"/>
              <a:ext cx="102511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7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Boog 1 boven"/>
          <p:cNvGrpSpPr/>
          <p:nvPr/>
        </p:nvGrpSpPr>
        <p:grpSpPr>
          <a:xfrm>
            <a:off x="3290816" y="3856418"/>
            <a:ext cx="682006" cy="800203"/>
            <a:chOff x="2922858" y="2041174"/>
            <a:chExt cx="682006" cy="800203"/>
          </a:xfrm>
        </p:grpSpPr>
        <p:sp>
          <p:nvSpPr>
            <p:cNvPr id="16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17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18" name="Boog 1 onder"/>
          <p:cNvGrpSpPr/>
          <p:nvPr/>
        </p:nvGrpSpPr>
        <p:grpSpPr>
          <a:xfrm>
            <a:off x="4082405" y="5794591"/>
            <a:ext cx="682006" cy="770309"/>
            <a:chOff x="3786659" y="5166484"/>
            <a:chExt cx="1141131" cy="695674"/>
          </a:xfrm>
        </p:grpSpPr>
        <p:sp>
          <p:nvSpPr>
            <p:cNvPr id="19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20" name="Tekst"/>
            <p:cNvSpPr txBox="1"/>
            <p:nvPr/>
          </p:nvSpPr>
          <p:spPr>
            <a:xfrm>
              <a:off x="3845945" y="5445224"/>
              <a:ext cx="102511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6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1" name="Boog 1 onder"/>
          <p:cNvGrpSpPr/>
          <p:nvPr/>
        </p:nvGrpSpPr>
        <p:grpSpPr>
          <a:xfrm>
            <a:off x="4908664" y="5794591"/>
            <a:ext cx="682006" cy="770309"/>
            <a:chOff x="3786659" y="5166484"/>
            <a:chExt cx="1141131" cy="695674"/>
          </a:xfrm>
        </p:grpSpPr>
        <p:sp>
          <p:nvSpPr>
            <p:cNvPr id="22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23" name="Tekst"/>
            <p:cNvSpPr txBox="1"/>
            <p:nvPr/>
          </p:nvSpPr>
          <p:spPr>
            <a:xfrm>
              <a:off x="3845945" y="5445224"/>
              <a:ext cx="102511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Boog 1 onder"/>
          <p:cNvGrpSpPr/>
          <p:nvPr/>
        </p:nvGrpSpPr>
        <p:grpSpPr>
          <a:xfrm>
            <a:off x="5734923" y="5794591"/>
            <a:ext cx="682006" cy="770309"/>
            <a:chOff x="3786659" y="5166484"/>
            <a:chExt cx="1141131" cy="695674"/>
          </a:xfrm>
        </p:grpSpPr>
        <p:sp>
          <p:nvSpPr>
            <p:cNvPr id="25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26" name="Tekst"/>
            <p:cNvSpPr txBox="1"/>
            <p:nvPr/>
          </p:nvSpPr>
          <p:spPr>
            <a:xfrm>
              <a:off x="3845945" y="5445224"/>
              <a:ext cx="102511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4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7" name="Boog 1 boven"/>
          <p:cNvGrpSpPr/>
          <p:nvPr/>
        </p:nvGrpSpPr>
        <p:grpSpPr>
          <a:xfrm>
            <a:off x="4068192" y="3856418"/>
            <a:ext cx="682006" cy="800203"/>
            <a:chOff x="2922858" y="2041174"/>
            <a:chExt cx="682006" cy="800203"/>
          </a:xfrm>
        </p:grpSpPr>
        <p:sp>
          <p:nvSpPr>
            <p:cNvPr id="28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29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30" name="Boog 1 boven"/>
          <p:cNvGrpSpPr/>
          <p:nvPr/>
        </p:nvGrpSpPr>
        <p:grpSpPr>
          <a:xfrm>
            <a:off x="4845568" y="3856418"/>
            <a:ext cx="682006" cy="800203"/>
            <a:chOff x="2922858" y="2041174"/>
            <a:chExt cx="682006" cy="800203"/>
          </a:xfrm>
        </p:grpSpPr>
        <p:sp>
          <p:nvSpPr>
            <p:cNvPr id="31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32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33" name="Boog 1 boven"/>
          <p:cNvGrpSpPr/>
          <p:nvPr/>
        </p:nvGrpSpPr>
        <p:grpSpPr>
          <a:xfrm>
            <a:off x="5622943" y="3856418"/>
            <a:ext cx="682006" cy="800203"/>
            <a:chOff x="2922858" y="2041174"/>
            <a:chExt cx="682006" cy="800203"/>
          </a:xfrm>
        </p:grpSpPr>
        <p:sp>
          <p:nvSpPr>
            <p:cNvPr id="34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35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378768" y="3267333"/>
            <a:ext cx="5046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/>
              <a:t>Er is dus geen regelmatige afname.</a:t>
            </a:r>
            <a:endParaRPr lang="en-US" sz="2400" dirty="0"/>
          </a:p>
        </p:txBody>
      </p:sp>
      <p:grpSp>
        <p:nvGrpSpPr>
          <p:cNvPr id="39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40" name="Isosceles Triangle 39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1" name="Isosceles Triangle 40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2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1574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1" grpId="1" uiExpand="1" build="allAtOnce"/>
      <p:bldP spid="10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Regelmatige toename of afname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4" y="4303068"/>
            <a:ext cx="6404605" cy="161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768" y="112901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378768" y="1625946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a</a:t>
            </a:r>
            <a:r>
              <a:rPr lang="nl-NL" sz="2400" dirty="0"/>
              <a:t> Welke tabel heeft </a:t>
            </a:r>
            <a:r>
              <a:rPr lang="nl-NL" sz="2400" dirty="0" smtClean="0"/>
              <a:t>een regelmatige </a:t>
            </a:r>
            <a:r>
              <a:rPr lang="nl-NL" sz="2400" dirty="0"/>
              <a:t>afname?</a:t>
            </a:r>
            <a:endParaRPr lang="en-US" sz="2400" dirty="0"/>
          </a:p>
        </p:txBody>
      </p:sp>
      <p:sp>
        <p:nvSpPr>
          <p:cNvPr id="12" name="Rectangle 11" hidden="1"/>
          <p:cNvSpPr/>
          <p:nvPr/>
        </p:nvSpPr>
        <p:spPr>
          <a:xfrm>
            <a:off x="378768" y="2144566"/>
            <a:ext cx="9662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/>
              <a:t>Aanpak</a:t>
            </a:r>
            <a:endParaRPr lang="en-US" sz="2400" i="1" dirty="0"/>
          </a:p>
          <a:p>
            <a:r>
              <a:rPr lang="nl-NL" sz="2400" b="1" dirty="0"/>
              <a:t>• </a:t>
            </a:r>
            <a:r>
              <a:rPr lang="nl-NL" sz="2400" dirty="0"/>
              <a:t>Controleer of er boven in de tabel steeds hetzelfde bijkomt.</a:t>
            </a:r>
          </a:p>
          <a:p>
            <a:r>
              <a:rPr lang="nl-NL" sz="2400" b="1" dirty="0"/>
              <a:t>• </a:t>
            </a:r>
            <a:r>
              <a:rPr lang="nl-NL" sz="2400" dirty="0"/>
              <a:t>Controleer of er onder in de tabel steeds hetzelfde afgaat.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531168" y="3445030"/>
            <a:ext cx="807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/>
              <a:t>Er </a:t>
            </a:r>
            <a:r>
              <a:rPr lang="nl-NL" sz="2400" dirty="0"/>
              <a:t>is </a:t>
            </a:r>
            <a:r>
              <a:rPr lang="nl-NL" sz="2400" dirty="0" smtClean="0"/>
              <a:t>dus een regelmatige afname.</a:t>
            </a:r>
            <a:endParaRPr lang="en-US" sz="2400" dirty="0"/>
          </a:p>
        </p:txBody>
      </p:sp>
      <p:grpSp>
        <p:nvGrpSpPr>
          <p:cNvPr id="14" name="Boog 1 boven"/>
          <p:cNvGrpSpPr/>
          <p:nvPr/>
        </p:nvGrpSpPr>
        <p:grpSpPr>
          <a:xfrm>
            <a:off x="3319844" y="3863346"/>
            <a:ext cx="682006" cy="800203"/>
            <a:chOff x="2922858" y="2041174"/>
            <a:chExt cx="682006" cy="800203"/>
          </a:xfrm>
        </p:grpSpPr>
        <p:sp>
          <p:nvSpPr>
            <p:cNvPr id="15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16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17" name="Boog 1 boven"/>
          <p:cNvGrpSpPr/>
          <p:nvPr/>
        </p:nvGrpSpPr>
        <p:grpSpPr>
          <a:xfrm>
            <a:off x="4203537" y="3863346"/>
            <a:ext cx="682006" cy="800203"/>
            <a:chOff x="2922858" y="2041174"/>
            <a:chExt cx="682006" cy="800203"/>
          </a:xfrm>
        </p:grpSpPr>
        <p:sp>
          <p:nvSpPr>
            <p:cNvPr id="18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19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20" name="Boog 1 boven"/>
          <p:cNvGrpSpPr/>
          <p:nvPr/>
        </p:nvGrpSpPr>
        <p:grpSpPr>
          <a:xfrm>
            <a:off x="5087230" y="3863346"/>
            <a:ext cx="682006" cy="800203"/>
            <a:chOff x="2922858" y="2041174"/>
            <a:chExt cx="682006" cy="800203"/>
          </a:xfrm>
        </p:grpSpPr>
        <p:sp>
          <p:nvSpPr>
            <p:cNvPr id="21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23" name="Boog 1 boven"/>
          <p:cNvGrpSpPr/>
          <p:nvPr/>
        </p:nvGrpSpPr>
        <p:grpSpPr>
          <a:xfrm>
            <a:off x="5970923" y="3863346"/>
            <a:ext cx="682006" cy="800203"/>
            <a:chOff x="2922858" y="2041174"/>
            <a:chExt cx="682006" cy="800203"/>
          </a:xfrm>
        </p:grpSpPr>
        <p:sp>
          <p:nvSpPr>
            <p:cNvPr id="24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25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26" name="Boog 1 onder"/>
          <p:cNvGrpSpPr/>
          <p:nvPr/>
        </p:nvGrpSpPr>
        <p:grpSpPr>
          <a:xfrm>
            <a:off x="3238658" y="5845045"/>
            <a:ext cx="784189" cy="770309"/>
            <a:chOff x="3702452" y="5166484"/>
            <a:chExt cx="1312103" cy="695674"/>
          </a:xfrm>
        </p:grpSpPr>
        <p:sp>
          <p:nvSpPr>
            <p:cNvPr id="27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28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9" name="Boog 1 onder"/>
          <p:cNvGrpSpPr/>
          <p:nvPr/>
        </p:nvGrpSpPr>
        <p:grpSpPr>
          <a:xfrm>
            <a:off x="4116622" y="5845045"/>
            <a:ext cx="784189" cy="770309"/>
            <a:chOff x="3702452" y="5166484"/>
            <a:chExt cx="1312103" cy="695674"/>
          </a:xfrm>
        </p:grpSpPr>
        <p:sp>
          <p:nvSpPr>
            <p:cNvPr id="30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31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" name="Boog 1 onder"/>
          <p:cNvGrpSpPr/>
          <p:nvPr/>
        </p:nvGrpSpPr>
        <p:grpSpPr>
          <a:xfrm>
            <a:off x="4994586" y="5845045"/>
            <a:ext cx="784189" cy="770309"/>
            <a:chOff x="3702452" y="5166484"/>
            <a:chExt cx="1312103" cy="695674"/>
          </a:xfrm>
        </p:grpSpPr>
        <p:sp>
          <p:nvSpPr>
            <p:cNvPr id="33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34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5" name="Boog 1 onder"/>
          <p:cNvGrpSpPr/>
          <p:nvPr/>
        </p:nvGrpSpPr>
        <p:grpSpPr>
          <a:xfrm>
            <a:off x="5872549" y="5845045"/>
            <a:ext cx="784189" cy="770309"/>
            <a:chOff x="3702452" y="5166484"/>
            <a:chExt cx="1312103" cy="695674"/>
          </a:xfrm>
        </p:grpSpPr>
        <p:sp>
          <p:nvSpPr>
            <p:cNvPr id="36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37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531168" y="2296966"/>
            <a:ext cx="9662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/>
              <a:t>Aanpak</a:t>
            </a:r>
            <a:endParaRPr lang="en-US" sz="2400" i="1" dirty="0"/>
          </a:p>
          <a:p>
            <a:r>
              <a:rPr lang="nl-NL" sz="2400" b="1" dirty="0"/>
              <a:t>• </a:t>
            </a:r>
            <a:r>
              <a:rPr lang="nl-NL" sz="2400" dirty="0"/>
              <a:t>Controleer of er boven in de tabel steeds hetzelfde bijkomt.</a:t>
            </a:r>
          </a:p>
          <a:p>
            <a:r>
              <a:rPr lang="nl-NL" sz="2400" b="1" dirty="0"/>
              <a:t>• </a:t>
            </a:r>
            <a:r>
              <a:rPr lang="nl-NL" sz="2400" dirty="0"/>
              <a:t>Controleer of er onder in de tabel steeds hetzelfde afgaat.</a:t>
            </a:r>
            <a:endParaRPr lang="en-US" sz="2400" dirty="0"/>
          </a:p>
        </p:txBody>
      </p:sp>
      <p:grpSp>
        <p:nvGrpSpPr>
          <p:cNvPr id="40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41" name="Isosceles Triangle 40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2" name="Isosceles Triangle 41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3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77192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2" grpId="0" uiExpand="1"/>
      <p:bldP spid="13" grpId="0" build="p"/>
      <p:bldP spid="39" grpId="0" uiExpand="1" build="allAtOnce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Regelmatige toename of afname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4" y="4084639"/>
            <a:ext cx="6404605" cy="161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768" y="112901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378768" y="1625946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a</a:t>
            </a:r>
            <a:r>
              <a:rPr lang="nl-NL" sz="2400" dirty="0"/>
              <a:t> Welke tabel heeft </a:t>
            </a:r>
            <a:r>
              <a:rPr lang="nl-NL" sz="2400" dirty="0" smtClean="0"/>
              <a:t>een regelmatige </a:t>
            </a:r>
            <a:r>
              <a:rPr lang="nl-NL" sz="2400" dirty="0"/>
              <a:t>afname?</a:t>
            </a:r>
            <a:endParaRPr lang="en-US" sz="2400" dirty="0"/>
          </a:p>
        </p:txBody>
      </p:sp>
      <p:sp>
        <p:nvSpPr>
          <p:cNvPr id="12" name="Rectangle 11" hidden="1"/>
          <p:cNvSpPr/>
          <p:nvPr/>
        </p:nvSpPr>
        <p:spPr>
          <a:xfrm>
            <a:off x="378768" y="2144566"/>
            <a:ext cx="9662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/>
              <a:t>Aanpak</a:t>
            </a:r>
            <a:endParaRPr lang="en-US" sz="2400" i="1" dirty="0"/>
          </a:p>
          <a:p>
            <a:r>
              <a:rPr lang="nl-NL" sz="2400" b="1" dirty="0"/>
              <a:t>• </a:t>
            </a:r>
            <a:r>
              <a:rPr lang="nl-NL" sz="2400" dirty="0"/>
              <a:t>Controleer of er boven in de tabel steeds hetzelfde bijkomt.</a:t>
            </a:r>
          </a:p>
          <a:p>
            <a:r>
              <a:rPr lang="nl-NL" sz="2400" b="1" dirty="0"/>
              <a:t>• </a:t>
            </a:r>
            <a:r>
              <a:rPr lang="nl-NL" sz="2400" dirty="0"/>
              <a:t>Controleer of er onder in de tabel steeds hetzelfde afgaat.</a:t>
            </a:r>
            <a:endParaRPr lang="en-US" sz="2400" dirty="0"/>
          </a:p>
        </p:txBody>
      </p:sp>
      <p:grpSp>
        <p:nvGrpSpPr>
          <p:cNvPr id="14" name="Boog 1 boven"/>
          <p:cNvGrpSpPr/>
          <p:nvPr/>
        </p:nvGrpSpPr>
        <p:grpSpPr>
          <a:xfrm>
            <a:off x="3319844" y="3644917"/>
            <a:ext cx="682006" cy="800203"/>
            <a:chOff x="2922858" y="2041174"/>
            <a:chExt cx="682006" cy="800203"/>
          </a:xfrm>
        </p:grpSpPr>
        <p:sp>
          <p:nvSpPr>
            <p:cNvPr id="15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16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17" name="Boog 1 boven"/>
          <p:cNvGrpSpPr/>
          <p:nvPr/>
        </p:nvGrpSpPr>
        <p:grpSpPr>
          <a:xfrm>
            <a:off x="4203537" y="3644917"/>
            <a:ext cx="682006" cy="800203"/>
            <a:chOff x="2922858" y="2041174"/>
            <a:chExt cx="682006" cy="800203"/>
          </a:xfrm>
        </p:grpSpPr>
        <p:sp>
          <p:nvSpPr>
            <p:cNvPr id="18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19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20" name="Boog 1 boven"/>
          <p:cNvGrpSpPr/>
          <p:nvPr/>
        </p:nvGrpSpPr>
        <p:grpSpPr>
          <a:xfrm>
            <a:off x="5087230" y="3644917"/>
            <a:ext cx="682006" cy="800203"/>
            <a:chOff x="2922858" y="2041174"/>
            <a:chExt cx="682006" cy="800203"/>
          </a:xfrm>
        </p:grpSpPr>
        <p:sp>
          <p:nvSpPr>
            <p:cNvPr id="21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23" name="Boog 1 boven"/>
          <p:cNvGrpSpPr/>
          <p:nvPr/>
        </p:nvGrpSpPr>
        <p:grpSpPr>
          <a:xfrm>
            <a:off x="5970923" y="3644917"/>
            <a:ext cx="682006" cy="800203"/>
            <a:chOff x="2922858" y="2041174"/>
            <a:chExt cx="682006" cy="800203"/>
          </a:xfrm>
        </p:grpSpPr>
        <p:sp>
          <p:nvSpPr>
            <p:cNvPr id="24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25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26" name="Boog 1 onder"/>
          <p:cNvGrpSpPr/>
          <p:nvPr/>
        </p:nvGrpSpPr>
        <p:grpSpPr>
          <a:xfrm>
            <a:off x="3234849" y="5778469"/>
            <a:ext cx="784189" cy="770309"/>
            <a:chOff x="3702452" y="5166484"/>
            <a:chExt cx="1312103" cy="695674"/>
          </a:xfrm>
        </p:grpSpPr>
        <p:sp>
          <p:nvSpPr>
            <p:cNvPr id="27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28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9" name="Boog 1 onder"/>
          <p:cNvGrpSpPr/>
          <p:nvPr/>
        </p:nvGrpSpPr>
        <p:grpSpPr>
          <a:xfrm>
            <a:off x="4112813" y="5778469"/>
            <a:ext cx="784189" cy="770309"/>
            <a:chOff x="3702452" y="5166484"/>
            <a:chExt cx="1312103" cy="695674"/>
          </a:xfrm>
        </p:grpSpPr>
        <p:sp>
          <p:nvSpPr>
            <p:cNvPr id="30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31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" name="Boog 1 onder"/>
          <p:cNvGrpSpPr/>
          <p:nvPr/>
        </p:nvGrpSpPr>
        <p:grpSpPr>
          <a:xfrm>
            <a:off x="4990777" y="5778469"/>
            <a:ext cx="784189" cy="770309"/>
            <a:chOff x="3702452" y="5166484"/>
            <a:chExt cx="1312103" cy="695674"/>
          </a:xfrm>
        </p:grpSpPr>
        <p:sp>
          <p:nvSpPr>
            <p:cNvPr id="33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34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5" name="Boog 1 onder"/>
          <p:cNvGrpSpPr/>
          <p:nvPr/>
        </p:nvGrpSpPr>
        <p:grpSpPr>
          <a:xfrm>
            <a:off x="5868740" y="5778469"/>
            <a:ext cx="784189" cy="770309"/>
            <a:chOff x="3702452" y="5166484"/>
            <a:chExt cx="1312103" cy="695674"/>
          </a:xfrm>
        </p:grpSpPr>
        <p:sp>
          <p:nvSpPr>
            <p:cNvPr id="36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37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2211" y="2499700"/>
            <a:ext cx="7856419" cy="1143881"/>
            <a:chOff x="508734" y="2634667"/>
            <a:chExt cx="7015594" cy="3175128"/>
          </a:xfrm>
        </p:grpSpPr>
        <p:grpSp>
          <p:nvGrpSpPr>
            <p:cNvPr id="39" name="Group 38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1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2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1141531" y="2745655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42"/>
          <p:cNvSpPr>
            <a:spLocks noChangeAspect="1"/>
          </p:cNvSpPr>
          <p:nvPr/>
        </p:nvSpPr>
        <p:spPr>
          <a:xfrm>
            <a:off x="772446" y="2918517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/>
          <p:cNvSpPr txBox="1"/>
          <p:nvPr/>
        </p:nvSpPr>
        <p:spPr>
          <a:xfrm>
            <a:off x="378768" y="2122607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Uitwerking</a:t>
            </a:r>
            <a:endParaRPr lang="en-US" sz="24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270670" y="2647019"/>
            <a:ext cx="7067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dirty="0" smtClean="0"/>
              <a:t>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bij</a:t>
            </a:r>
            <a:r>
              <a:rPr lang="en-US" sz="2400" dirty="0" smtClean="0"/>
              <a:t> het </a:t>
            </a:r>
            <a:r>
              <a:rPr lang="en-US" sz="2400" dirty="0" err="1" smtClean="0"/>
              <a:t>leeglopen</a:t>
            </a:r>
            <a:r>
              <a:rPr lang="en-US" sz="2400" dirty="0" smtClean="0"/>
              <a:t> van het bad </a:t>
            </a:r>
            <a:r>
              <a:rPr lang="en-US" sz="2400" dirty="0" err="1" smtClean="0"/>
              <a:t>heeft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</a:p>
          <a:p>
            <a:pPr>
              <a:tabLst>
                <a:tab pos="231775" algn="l"/>
              </a:tabLst>
            </a:pPr>
            <a:r>
              <a:rPr lang="en-US" sz="2400" dirty="0" smtClean="0"/>
              <a:t>	</a:t>
            </a:r>
            <a:r>
              <a:rPr lang="en-US" sz="2400" dirty="0" err="1" smtClean="0"/>
              <a:t>regelmatige</a:t>
            </a:r>
            <a:r>
              <a:rPr lang="en-US" sz="2400" dirty="0" smtClean="0"/>
              <a:t> </a:t>
            </a:r>
            <a:r>
              <a:rPr lang="en-US" sz="2400" dirty="0" err="1" smtClean="0"/>
              <a:t>afname</a:t>
            </a:r>
            <a:r>
              <a:rPr lang="en-US" sz="2400" dirty="0" smtClean="0"/>
              <a:t>.</a:t>
            </a:r>
          </a:p>
        </p:txBody>
      </p:sp>
      <p:grpSp>
        <p:nvGrpSpPr>
          <p:cNvPr id="45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46" name="Isosceles Triangle 4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7" name="Isosceles Triangle 4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8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420234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43" grpId="0" animBg="1"/>
      <p:bldP spid="3" grpId="0"/>
      <p:bldP spid="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Regelmatige toename of afname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768" y="112901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378768" y="1625946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/>
              <a:t>b</a:t>
            </a:r>
            <a:r>
              <a:rPr lang="nl-NL" sz="2400" dirty="0" smtClean="0"/>
              <a:t> </a:t>
            </a:r>
            <a:r>
              <a:rPr lang="nl-NL" sz="2400" dirty="0"/>
              <a:t>Welke </a:t>
            </a:r>
            <a:r>
              <a:rPr lang="nl-NL" sz="2400" dirty="0" smtClean="0"/>
              <a:t>regelmaat zit er in die tabel?</a:t>
            </a:r>
            <a:endParaRPr lang="en-US" sz="2400" dirty="0"/>
          </a:p>
        </p:txBody>
      </p:sp>
      <p:sp>
        <p:nvSpPr>
          <p:cNvPr id="12" name="Rectangle 11" hidden="1"/>
          <p:cNvSpPr/>
          <p:nvPr/>
        </p:nvSpPr>
        <p:spPr>
          <a:xfrm>
            <a:off x="378768" y="2144566"/>
            <a:ext cx="9662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/>
              <a:t>Aanpak</a:t>
            </a:r>
            <a:endParaRPr lang="en-US" sz="2400" i="1" dirty="0"/>
          </a:p>
          <a:p>
            <a:r>
              <a:rPr lang="nl-NL" sz="2400" b="1" dirty="0"/>
              <a:t>• </a:t>
            </a:r>
            <a:r>
              <a:rPr lang="nl-NL" sz="2400" dirty="0"/>
              <a:t>Controleer of er boven in de tabel steeds hetzelfde bijkomt.</a:t>
            </a:r>
          </a:p>
          <a:p>
            <a:r>
              <a:rPr lang="nl-NL" sz="2400" b="1" dirty="0"/>
              <a:t>• </a:t>
            </a:r>
            <a:r>
              <a:rPr lang="nl-NL" sz="2400" dirty="0"/>
              <a:t>Controleer of er onder in de tabel steeds hetzelfde afgaat.</a:t>
            </a:r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482211" y="2499700"/>
            <a:ext cx="8356989" cy="1143881"/>
            <a:chOff x="508734" y="2634667"/>
            <a:chExt cx="7015594" cy="3175128"/>
          </a:xfrm>
        </p:grpSpPr>
        <p:grpSp>
          <p:nvGrpSpPr>
            <p:cNvPr id="39" name="Group 38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1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2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1141531" y="2745655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42"/>
          <p:cNvSpPr>
            <a:spLocks noChangeAspect="1"/>
          </p:cNvSpPr>
          <p:nvPr/>
        </p:nvSpPr>
        <p:spPr>
          <a:xfrm>
            <a:off x="772446" y="2918517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/>
          <p:cNvSpPr txBox="1"/>
          <p:nvPr/>
        </p:nvSpPr>
        <p:spPr>
          <a:xfrm>
            <a:off x="378768" y="2122607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Uitwerking</a:t>
            </a:r>
            <a:endParaRPr lang="en-US" sz="24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270670" y="2647019"/>
            <a:ext cx="7201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</a:t>
            </a:r>
            <a:r>
              <a:rPr lang="en-US" sz="2400" dirty="0" smtClean="0"/>
              <a:t> De </a:t>
            </a:r>
            <a:r>
              <a:rPr lang="en-US" sz="2400" dirty="0" err="1" smtClean="0"/>
              <a:t>regelmaat</a:t>
            </a:r>
            <a:r>
              <a:rPr lang="en-US" sz="2400" dirty="0" smtClean="0"/>
              <a:t> is: per </a:t>
            </a:r>
            <a:r>
              <a:rPr lang="en-US" sz="2400" dirty="0" err="1" smtClean="0"/>
              <a:t>minuut</a:t>
            </a:r>
            <a:r>
              <a:rPr lang="en-US" sz="2400" dirty="0" smtClean="0"/>
              <a:t> </a:t>
            </a:r>
            <a:r>
              <a:rPr lang="en-US" sz="2400" dirty="0" err="1" smtClean="0"/>
              <a:t>loopt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15 liter water</a:t>
            </a:r>
          </a:p>
          <a:p>
            <a:pPr>
              <a:tabLst>
                <a:tab pos="228600" algn="l"/>
                <a:tab pos="292100" algn="l"/>
              </a:tabLst>
            </a:pPr>
            <a:r>
              <a:rPr lang="en-US" sz="2400" dirty="0" smtClean="0"/>
              <a:t>   </a:t>
            </a:r>
            <a:r>
              <a:rPr lang="en-US" sz="2400" dirty="0" err="1" smtClean="0"/>
              <a:t>uit</a:t>
            </a:r>
            <a:r>
              <a:rPr lang="en-US" sz="2400" dirty="0" smtClean="0"/>
              <a:t> het bad.</a:t>
            </a:r>
          </a:p>
        </p:txBody>
      </p:sp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4" y="4084639"/>
            <a:ext cx="6404605" cy="161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" name="Boog 1 boven"/>
          <p:cNvGrpSpPr/>
          <p:nvPr/>
        </p:nvGrpSpPr>
        <p:grpSpPr>
          <a:xfrm>
            <a:off x="3319844" y="3644917"/>
            <a:ext cx="682006" cy="800203"/>
            <a:chOff x="2922858" y="2041174"/>
            <a:chExt cx="682006" cy="800203"/>
          </a:xfrm>
        </p:grpSpPr>
        <p:sp>
          <p:nvSpPr>
            <p:cNvPr id="46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47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48" name="Boog 1 boven"/>
          <p:cNvGrpSpPr/>
          <p:nvPr/>
        </p:nvGrpSpPr>
        <p:grpSpPr>
          <a:xfrm>
            <a:off x="4203537" y="3644917"/>
            <a:ext cx="682006" cy="800203"/>
            <a:chOff x="2922858" y="2041174"/>
            <a:chExt cx="682006" cy="800203"/>
          </a:xfrm>
        </p:grpSpPr>
        <p:sp>
          <p:nvSpPr>
            <p:cNvPr id="49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50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51" name="Boog 1 boven"/>
          <p:cNvGrpSpPr/>
          <p:nvPr/>
        </p:nvGrpSpPr>
        <p:grpSpPr>
          <a:xfrm>
            <a:off x="5087230" y="3644917"/>
            <a:ext cx="682006" cy="800203"/>
            <a:chOff x="2922858" y="2041174"/>
            <a:chExt cx="682006" cy="800203"/>
          </a:xfrm>
        </p:grpSpPr>
        <p:sp>
          <p:nvSpPr>
            <p:cNvPr id="52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53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54" name="Boog 1 boven"/>
          <p:cNvGrpSpPr/>
          <p:nvPr/>
        </p:nvGrpSpPr>
        <p:grpSpPr>
          <a:xfrm>
            <a:off x="5970923" y="3644917"/>
            <a:ext cx="682006" cy="800203"/>
            <a:chOff x="2922858" y="2041174"/>
            <a:chExt cx="682006" cy="800203"/>
          </a:xfrm>
        </p:grpSpPr>
        <p:sp>
          <p:nvSpPr>
            <p:cNvPr id="55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56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57" name="Boog 1 onder"/>
          <p:cNvGrpSpPr/>
          <p:nvPr/>
        </p:nvGrpSpPr>
        <p:grpSpPr>
          <a:xfrm>
            <a:off x="3234849" y="5778469"/>
            <a:ext cx="784189" cy="770309"/>
            <a:chOff x="3702452" y="5166484"/>
            <a:chExt cx="1312103" cy="695674"/>
          </a:xfrm>
        </p:grpSpPr>
        <p:sp>
          <p:nvSpPr>
            <p:cNvPr id="58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59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Boog 1 onder"/>
          <p:cNvGrpSpPr/>
          <p:nvPr/>
        </p:nvGrpSpPr>
        <p:grpSpPr>
          <a:xfrm>
            <a:off x="4112813" y="5778469"/>
            <a:ext cx="784189" cy="770309"/>
            <a:chOff x="3702452" y="5166484"/>
            <a:chExt cx="1312103" cy="695674"/>
          </a:xfrm>
        </p:grpSpPr>
        <p:sp>
          <p:nvSpPr>
            <p:cNvPr id="61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62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3" name="Boog 1 onder"/>
          <p:cNvGrpSpPr/>
          <p:nvPr/>
        </p:nvGrpSpPr>
        <p:grpSpPr>
          <a:xfrm>
            <a:off x="4990777" y="5778469"/>
            <a:ext cx="784189" cy="770309"/>
            <a:chOff x="3702452" y="5166484"/>
            <a:chExt cx="1312103" cy="695674"/>
          </a:xfrm>
        </p:grpSpPr>
        <p:sp>
          <p:nvSpPr>
            <p:cNvPr id="64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65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Boog 1 onder"/>
          <p:cNvGrpSpPr/>
          <p:nvPr/>
        </p:nvGrpSpPr>
        <p:grpSpPr>
          <a:xfrm>
            <a:off x="5868740" y="5778469"/>
            <a:ext cx="784189" cy="770309"/>
            <a:chOff x="3702452" y="5166484"/>
            <a:chExt cx="1312103" cy="695674"/>
          </a:xfrm>
        </p:grpSpPr>
        <p:sp>
          <p:nvSpPr>
            <p:cNvPr id="67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68" name="Tekst"/>
            <p:cNvSpPr txBox="1"/>
            <p:nvPr/>
          </p:nvSpPr>
          <p:spPr>
            <a:xfrm>
              <a:off x="3702452" y="5445224"/>
              <a:ext cx="1312103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 15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9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84001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43" grpId="0" animBg="1"/>
      <p:bldP spid="3" grpId="0"/>
      <p:bldP spid="7" grpId="0"/>
      <p:bldP spid="69" grpId="0" animBg="1"/>
      <p:bldP spid="70" grpId="0"/>
    </p:bldLst>
  </p:timing>
</p:sld>
</file>

<file path=ppt/theme/theme1.xml><?xml version="1.0" encoding="utf-8"?>
<a:theme xmlns:a="http://schemas.openxmlformats.org/drawingml/2006/main" name="PP_1BK2_MacroEnabled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PP_1BK2_MacroEnabled</Template>
  <TotalTime>43</TotalTime>
  <Words>396</Words>
  <Application>Microsoft Office PowerPoint</Application>
  <PresentationFormat>Diavoorstelling (4:3)</PresentationFormat>
  <Paragraphs>104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PP_1BK2_MacroEnabled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Rentenaar, H.R.</cp:lastModifiedBy>
  <cp:revision>5</cp:revision>
  <dcterms:created xsi:type="dcterms:W3CDTF">2015-02-01T14:17:49Z</dcterms:created>
  <dcterms:modified xsi:type="dcterms:W3CDTF">2017-02-05T13:07:39Z</dcterms:modified>
</cp:coreProperties>
</file>